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Bugaki" charset="1" panose="00000000000000000000"/>
      <p:regular r:id="rId21"/>
    </p:embeddedFont>
    <p:embeddedFont>
      <p:font typeface="Calistoga" charset="1" panose="00000500000000000000"/>
      <p:regular r:id="rId22"/>
    </p:embeddedFont>
    <p:embeddedFont>
      <p:font typeface="Canva Sans Bold" charset="1" panose="020B0803030501040103"/>
      <p:regular r:id="rId23"/>
    </p:embeddedFont>
    <p:embeddedFont>
      <p:font typeface="Alice" charset="1" panose="00000500000000000000"/>
      <p:regular r:id="rId24"/>
    </p:embeddedFont>
    <p:embeddedFont>
      <p:font typeface="Shrikhand" charset="1" panose="02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10.jpeg" Type="http://schemas.openxmlformats.org/officeDocument/2006/relationships/image"/><Relationship Id="rId9" Target="../media/image1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8.png" Type="http://schemas.openxmlformats.org/officeDocument/2006/relationships/image"/><Relationship Id="rId9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29629" y="-355672"/>
            <a:ext cx="18361661" cy="11043445"/>
            <a:chOff x="0" y="0"/>
            <a:chExt cx="24482215" cy="14724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4724635"/>
            </a:xfrm>
            <a:custGeom>
              <a:avLst/>
              <a:gdLst/>
              <a:ahLst/>
              <a:cxnLst/>
              <a:rect r="r" b="b" t="t" l="l"/>
              <a:pathLst>
                <a:path h="14724635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4724635"/>
                  </a:lnTo>
                  <a:lnTo>
                    <a:pt x="0" y="14724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14403" t="0" r="-14403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2626160" y="5531197"/>
            <a:ext cx="4593062" cy="9255540"/>
            <a:chOff x="0" y="0"/>
            <a:chExt cx="6124083" cy="12340720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6124067" cy="12340717"/>
            </a:xfrm>
            <a:custGeom>
              <a:avLst/>
              <a:gdLst/>
              <a:ahLst/>
              <a:cxnLst/>
              <a:rect r="r" b="b" t="t" l="l"/>
              <a:pathLst>
                <a:path h="12340717" w="6124067">
                  <a:moveTo>
                    <a:pt x="6124067" y="0"/>
                  </a:moveTo>
                  <a:lnTo>
                    <a:pt x="0" y="0"/>
                  </a:lnTo>
                  <a:lnTo>
                    <a:pt x="0" y="12340717"/>
                  </a:lnTo>
                  <a:lnTo>
                    <a:pt x="6124067" y="12340717"/>
                  </a:lnTo>
                  <a:lnTo>
                    <a:pt x="6124067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757834" y="719963"/>
            <a:ext cx="3030758" cy="6050003"/>
            <a:chOff x="0" y="0"/>
            <a:chExt cx="4041011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41013" cy="8066659"/>
            </a:xfrm>
            <a:custGeom>
              <a:avLst/>
              <a:gdLst/>
              <a:ahLst/>
              <a:cxnLst/>
              <a:rect r="r" b="b" t="t" l="l"/>
              <a:pathLst>
                <a:path h="8066659" w="4041013">
                  <a:moveTo>
                    <a:pt x="0" y="0"/>
                  </a:moveTo>
                  <a:lnTo>
                    <a:pt x="4041013" y="0"/>
                  </a:lnTo>
                  <a:lnTo>
                    <a:pt x="404101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23344" t="0" r="-23344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03411" y="7843908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-1789581">
            <a:off x="16514260" y="7236237"/>
            <a:ext cx="3621141" cy="4044125"/>
            <a:chOff x="0" y="0"/>
            <a:chExt cx="4828188" cy="5392167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4828159" cy="5392166"/>
            </a:xfrm>
            <a:custGeom>
              <a:avLst/>
              <a:gdLst/>
              <a:ahLst/>
              <a:cxnLst/>
              <a:rect r="r" b="b" t="t" l="l"/>
              <a:pathLst>
                <a:path h="5392166" w="4828159">
                  <a:moveTo>
                    <a:pt x="4828159" y="0"/>
                  </a:moveTo>
                  <a:lnTo>
                    <a:pt x="0" y="0"/>
                  </a:lnTo>
                  <a:lnTo>
                    <a:pt x="0" y="5392166"/>
                  </a:lnTo>
                  <a:lnTo>
                    <a:pt x="4828159" y="5392166"/>
                  </a:lnTo>
                  <a:lnTo>
                    <a:pt x="4828159" y="0"/>
                  </a:lnTo>
                  <a:close/>
                </a:path>
              </a:pathLst>
            </a:custGeom>
            <a:blipFill>
              <a:blip r:embed="rId8"/>
              <a:stretch>
                <a:fillRect l="-4180" t="0" r="-4181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846162" y="1103831"/>
            <a:ext cx="14165527" cy="91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21"/>
              </a:lnSpc>
            </a:pPr>
            <a:r>
              <a:rPr lang="en-US" sz="5668">
                <a:solidFill>
                  <a:srgbClr val="275088"/>
                </a:solidFill>
                <a:latin typeface="Bugaki"/>
                <a:ea typeface="Bugaki"/>
                <a:cs typeface="Bugaki"/>
                <a:sym typeface="Bugaki"/>
              </a:rPr>
              <a:t>DIGITAL PORTFOLIO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39936" y="2902172"/>
            <a:ext cx="8456840" cy="1027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0"/>
              </a:lnSpc>
            </a:pPr>
            <a:r>
              <a:rPr lang="en-US" sz="5299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STUDENT NAME : I.AYISHA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9936" y="3815302"/>
            <a:ext cx="12769453" cy="96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8"/>
              </a:lnSpc>
            </a:pPr>
            <a:r>
              <a:rPr lang="en-US" sz="5100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REGISTER NUMBER:24134131802522004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394576" y="5321647"/>
            <a:ext cx="13198697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asanm41341324214004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-862102" y="4647787"/>
            <a:ext cx="17582054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NMID:C5CF6CCFF4D243ABC45432D15A699FD1/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9313" y="6219093"/>
            <a:ext cx="9018086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DEPARTMENT: BSC.(C.S)-II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-862102" y="7395217"/>
            <a:ext cx="17847424" cy="811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COLLEGE NAME: DEEN COLLEGE OF ARTS AND SCIENCE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281453"/>
            <a:ext cx="18361661" cy="10005547"/>
            <a:chOff x="0" y="0"/>
            <a:chExt cx="24482215" cy="133407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3340714"/>
            </a:xfrm>
            <a:custGeom>
              <a:avLst/>
              <a:gdLst/>
              <a:ahLst/>
              <a:cxnLst/>
              <a:rect r="r" b="b" t="t" l="l"/>
              <a:pathLst>
                <a:path h="13340714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3340714"/>
                  </a:lnTo>
                  <a:lnTo>
                    <a:pt x="0" y="13340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8350" t="0" r="-835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3293839" y="3366850"/>
            <a:ext cx="5928421" cy="6571413"/>
            <a:chOff x="0" y="0"/>
            <a:chExt cx="7904561" cy="8761884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7904607" cy="8761857"/>
            </a:xfrm>
            <a:custGeom>
              <a:avLst/>
              <a:gdLst/>
              <a:ahLst/>
              <a:cxnLst/>
              <a:rect r="r" b="b" t="t" l="l"/>
              <a:pathLst>
                <a:path h="8761857" w="7904607">
                  <a:moveTo>
                    <a:pt x="7904607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7904607" y="8761857"/>
                  </a:lnTo>
                  <a:lnTo>
                    <a:pt x="7904607" y="0"/>
                  </a:lnTo>
                  <a:close/>
                </a:path>
              </a:pathLst>
            </a:custGeom>
            <a:blipFill>
              <a:blip r:embed="rId5"/>
              <a:stretch>
                <a:fillRect l="0" t="-17680" r="0" b="-1768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829174">
            <a:off x="16630304" y="8231457"/>
            <a:ext cx="2325787" cy="2397719"/>
            <a:chOff x="0" y="0"/>
            <a:chExt cx="3101049" cy="3196959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6"/>
              <a:stretch>
                <a:fillRect l="-14" t="0" r="-13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162541" y="380434"/>
            <a:ext cx="15933284" cy="143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8"/>
              </a:lnSpc>
            </a:pPr>
            <a:r>
              <a:rPr lang="en-US" sz="6300">
                <a:solidFill>
                  <a:srgbClr val="1E457B"/>
                </a:solidFill>
                <a:latin typeface="Bugaki"/>
                <a:ea typeface="Bugaki"/>
                <a:cs typeface="Bugaki"/>
                <a:sym typeface="Bugaki"/>
              </a:rPr>
              <a:t>FEATURES AND FUNCTIONALITY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368877" y="1938100"/>
            <a:ext cx="4925446" cy="142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4200AD"/>
                </a:solidFill>
                <a:latin typeface="Calistoga"/>
                <a:ea typeface="Calistoga"/>
                <a:cs typeface="Calistoga"/>
                <a:sym typeface="Calistoga"/>
              </a:rPr>
              <a:t>FEATURES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93850" y="3566875"/>
            <a:ext cx="6225353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Project Showcase: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55233" y="4607868"/>
            <a:ext cx="14104067" cy="1273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33"/>
              </a:lnSpc>
            </a:pPr>
            <a:r>
              <a:rPr lang="en-US" sz="3452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 section for students to display their works including title,description, links to the projects and its code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93850" y="5843122"/>
            <a:ext cx="5670692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Skill Highlights: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69497" y="6882617"/>
            <a:ext cx="12546458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 simple and updatable lists of technical skills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-329628" y="7508092"/>
            <a:ext cx="15545583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Professional contact informations: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83183" y="8567933"/>
            <a:ext cx="13092001" cy="1370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 section with contact details and links to professional profiles like LinkedIn, Github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-684713"/>
            <a:ext cx="18361661" cy="10971713"/>
            <a:chOff x="0" y="0"/>
            <a:chExt cx="24482215" cy="1462895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4629003"/>
            </a:xfrm>
            <a:custGeom>
              <a:avLst/>
              <a:gdLst/>
              <a:ahLst/>
              <a:cxnLst/>
              <a:rect r="r" b="b" t="t" l="l"/>
              <a:pathLst>
                <a:path h="14629003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4629003"/>
                  </a:lnTo>
                  <a:lnTo>
                    <a:pt x="0" y="146290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13985" t="0" r="-13985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8779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7111738" y="5471330"/>
            <a:ext cx="3832723" cy="6050003"/>
            <a:chOff x="0" y="0"/>
            <a:chExt cx="5110297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11035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110353">
                  <a:moveTo>
                    <a:pt x="0" y="0"/>
                  </a:moveTo>
                  <a:lnTo>
                    <a:pt x="5110353" y="0"/>
                  </a:lnTo>
                  <a:lnTo>
                    <a:pt x="511035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7997" t="0" r="-799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8"/>
              <a:stretch>
                <a:fillRect l="-14" t="0" r="-1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993466" y="-11747"/>
            <a:ext cx="12242072" cy="156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4200AD"/>
                </a:solidFill>
                <a:latin typeface="Calistoga"/>
                <a:ea typeface="Calistoga"/>
                <a:cs typeface="Calistoga"/>
                <a:sym typeface="Calistoga"/>
              </a:rPr>
              <a:t>FUNCTIONALITY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-1187898" y="2324562"/>
            <a:ext cx="14665623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Interactive Navigation: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34100" y="3684682"/>
            <a:ext cx="13425200" cy="1247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Navigation provides a smooth scrolling animation when links are clicked,instead of an abrupt jump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91285" y="5214346"/>
            <a:ext cx="5633017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●Responsiveness: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152711" y="6665792"/>
            <a:ext cx="12787978" cy="1247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layout adjust to a different screen sizes,ensuring a good user experience on both desktop and mobile devices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0"/>
            <a:ext cx="18361661" cy="10287000"/>
            <a:chOff x="0" y="0"/>
            <a:chExt cx="24482215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9992" t="0" r="-999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6102715" y="4723632"/>
            <a:ext cx="4444232" cy="6050003"/>
            <a:chOff x="0" y="0"/>
            <a:chExt cx="5925643" cy="80666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7" t="0" r="-1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6"/>
              <a:stretch>
                <a:fillRect l="0" t="-14" r="0" b="-14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7"/>
              <a:stretch>
                <a:fillRect l="-14" t="0" r="-13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3441082" y="2033929"/>
            <a:ext cx="3704729" cy="7224371"/>
            <a:chOff x="0" y="0"/>
            <a:chExt cx="4939639" cy="963249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39665" cy="9632442"/>
            </a:xfrm>
            <a:custGeom>
              <a:avLst/>
              <a:gdLst/>
              <a:ahLst/>
              <a:cxnLst/>
              <a:rect r="r" b="b" t="t" l="l"/>
              <a:pathLst>
                <a:path h="9632442" w="4939665">
                  <a:moveTo>
                    <a:pt x="0" y="0"/>
                  </a:moveTo>
                  <a:lnTo>
                    <a:pt x="4939665" y="0"/>
                  </a:lnTo>
                  <a:lnTo>
                    <a:pt x="4939665" y="9632442"/>
                  </a:lnTo>
                  <a:lnTo>
                    <a:pt x="0" y="963244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535" r="0" b="-1535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713816" y="2027207"/>
            <a:ext cx="3580734" cy="7231093"/>
            <a:chOff x="0" y="0"/>
            <a:chExt cx="4774312" cy="964145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74311" cy="9641459"/>
            </a:xfrm>
            <a:custGeom>
              <a:avLst/>
              <a:gdLst/>
              <a:ahLst/>
              <a:cxnLst/>
              <a:rect r="r" b="b" t="t" l="l"/>
              <a:pathLst>
                <a:path h="9641459" w="4774311">
                  <a:moveTo>
                    <a:pt x="0" y="0"/>
                  </a:moveTo>
                  <a:lnTo>
                    <a:pt x="4774311" y="0"/>
                  </a:lnTo>
                  <a:lnTo>
                    <a:pt x="4774311" y="9641459"/>
                  </a:lnTo>
                  <a:lnTo>
                    <a:pt x="0" y="9641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-9" r="0" b="-9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107491" y="-30797"/>
            <a:ext cx="16180509" cy="175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5100AD"/>
                </a:solidFill>
                <a:latin typeface="Alice"/>
                <a:ea typeface="Alice"/>
                <a:cs typeface="Alice"/>
                <a:sym typeface="Alice"/>
              </a:rPr>
              <a:t>RESULTS AND SCREENSHOTS 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-355672"/>
            <a:ext cx="18361661" cy="11043445"/>
            <a:chOff x="0" y="0"/>
            <a:chExt cx="24482215" cy="14724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4724635"/>
            </a:xfrm>
            <a:custGeom>
              <a:avLst/>
              <a:gdLst/>
              <a:ahLst/>
              <a:cxnLst/>
              <a:rect r="r" b="b" t="t" l="l"/>
              <a:pathLst>
                <a:path h="14724635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4724635"/>
                  </a:lnTo>
                  <a:lnTo>
                    <a:pt x="0" y="14724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14403" t="0" r="-14403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6703872" y="6822299"/>
            <a:ext cx="4444232" cy="6050003"/>
            <a:chOff x="0" y="0"/>
            <a:chExt cx="5925643" cy="80666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7" t="0" r="-1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6"/>
              <a:stretch>
                <a:fillRect l="0" t="-14" r="0" b="-14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427934" y="-526664"/>
            <a:ext cx="9432132" cy="2080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1E457B"/>
                </a:solidFill>
                <a:latin typeface="Bugaki"/>
                <a:ea typeface="Bugaki"/>
                <a:cs typeface="Bugaki"/>
                <a:sym typeface="Bugaki"/>
              </a:rPr>
              <a:t>CONCLUSION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1091828" y="2324562"/>
            <a:ext cx="13897050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1B1098"/>
                </a:solidFill>
                <a:latin typeface="Calistoga"/>
                <a:ea typeface="Calistoga"/>
                <a:cs typeface="Calistoga"/>
                <a:sym typeface="Calistoga"/>
              </a:rPr>
              <a:t>● Highlights of projects: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95387" y="3426828"/>
            <a:ext cx="15592613" cy="1247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Ayisha's projects,a student management system and a code editor,show her practical skills in both front-end and back-end development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53640" y="4738414"/>
            <a:ext cx="6454548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1B1098"/>
                </a:solidFill>
                <a:latin typeface="Calistoga"/>
                <a:ea typeface="Calistoga"/>
                <a:cs typeface="Calistoga"/>
                <a:sym typeface="Calistoga"/>
              </a:rPr>
              <a:t>● Benefits to soceity: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95387" y="5844584"/>
            <a:ext cx="16230600" cy="1247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Her project offers a real world benefits from improving school administration  to helping programmers work more efficiently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53640" y="7120299"/>
            <a:ext cx="5621111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50FA0"/>
                </a:solidFill>
                <a:latin typeface="Calistoga"/>
                <a:ea typeface="Calistoga"/>
                <a:cs typeface="Calistoga"/>
                <a:sym typeface="Calistoga"/>
              </a:rPr>
              <a:t>● Final Summary: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05648" y="7988344"/>
            <a:ext cx="14534104" cy="1956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This portfolio effectively proves Ayisha's potential as a software developer showcasing her foundational knowledge and applied project skills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0"/>
            <a:ext cx="18361661" cy="9957491"/>
            <a:chOff x="0" y="0"/>
            <a:chExt cx="24482215" cy="132766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3276707"/>
            </a:xfrm>
            <a:custGeom>
              <a:avLst/>
              <a:gdLst/>
              <a:ahLst/>
              <a:cxnLst/>
              <a:rect r="r" b="b" t="t" l="l"/>
              <a:pathLst>
                <a:path h="13276707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3276707"/>
                  </a:lnTo>
                  <a:lnTo>
                    <a:pt x="0" y="132767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8070" t="0" r="-807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6065884" y="2589030"/>
            <a:ext cx="4444232" cy="6050003"/>
            <a:chOff x="0" y="0"/>
            <a:chExt cx="5925643" cy="80666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7" t="0" r="-1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329629" y="5959885"/>
            <a:ext cx="4848510" cy="6571413"/>
            <a:chOff x="0" y="0"/>
            <a:chExt cx="6464680" cy="8761884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6464681" cy="8761857"/>
            </a:xfrm>
            <a:custGeom>
              <a:avLst/>
              <a:gdLst/>
              <a:ahLst/>
              <a:cxnLst/>
              <a:rect r="r" b="b" t="t" l="l"/>
              <a:pathLst>
                <a:path h="8761857" w="6464681">
                  <a:moveTo>
                    <a:pt x="6464681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6464681" y="8761857"/>
                  </a:lnTo>
                  <a:lnTo>
                    <a:pt x="6464681" y="0"/>
                  </a:lnTo>
                  <a:close/>
                </a:path>
              </a:pathLst>
            </a:custGeom>
            <a:blipFill>
              <a:blip r:embed="rId6"/>
              <a:stretch>
                <a:fillRect l="0" t="-5352" r="0" b="-5352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1789581">
            <a:off x="15180598" y="6667584"/>
            <a:ext cx="3922802" cy="4044125"/>
            <a:chOff x="0" y="0"/>
            <a:chExt cx="5230403" cy="5392167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230368" cy="5392166"/>
            </a:xfrm>
            <a:custGeom>
              <a:avLst/>
              <a:gdLst/>
              <a:ahLst/>
              <a:cxnLst/>
              <a:rect r="r" b="b" t="t" l="l"/>
              <a:pathLst>
                <a:path h="5392166" w="5230368">
                  <a:moveTo>
                    <a:pt x="5230368" y="0"/>
                  </a:moveTo>
                  <a:lnTo>
                    <a:pt x="0" y="0"/>
                  </a:lnTo>
                  <a:lnTo>
                    <a:pt x="0" y="5392166"/>
                  </a:lnTo>
                  <a:lnTo>
                    <a:pt x="5230368" y="5392166"/>
                  </a:lnTo>
                  <a:lnTo>
                    <a:pt x="5230368" y="0"/>
                  </a:lnTo>
                  <a:close/>
                </a:path>
              </a:pathLst>
            </a:custGeom>
            <a:blipFill>
              <a:blip r:embed="rId7"/>
              <a:stretch>
                <a:fillRect l="-14" t="0" r="-15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4180896" y="342900"/>
            <a:ext cx="9220626" cy="2080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3BAD"/>
                </a:solidFill>
                <a:latin typeface="Bugaki"/>
                <a:ea typeface="Bugaki"/>
                <a:cs typeface="Bugaki"/>
                <a:sym typeface="Bugaki"/>
              </a:rPr>
              <a:t>GITHUB LINK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71032" y="4753292"/>
            <a:ext cx="13745937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https://github.com/dccs24ayishaa-hub/Ayisha--TNSDC-FWD-DP.git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856684"/>
            <a:ext cx="18361661" cy="8573633"/>
            <a:chOff x="0" y="0"/>
            <a:chExt cx="24482215" cy="114315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1431524"/>
            </a:xfrm>
            <a:custGeom>
              <a:avLst/>
              <a:gdLst/>
              <a:ahLst/>
              <a:cxnLst/>
              <a:rect r="r" b="b" t="t" l="l"/>
              <a:pathLst>
                <a:path h="11431524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1431524"/>
                  </a:lnTo>
                  <a:lnTo>
                    <a:pt x="0" y="11431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5394256" y="-2168318"/>
            <a:ext cx="4444232" cy="6050003"/>
            <a:chOff x="0" y="0"/>
            <a:chExt cx="5925643" cy="80666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7" t="0" r="-1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36831" y="6144610"/>
            <a:ext cx="4380942" cy="6571413"/>
            <a:chOff x="0" y="0"/>
            <a:chExt cx="5841256" cy="8761884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6"/>
              <a:stretch>
                <a:fillRect l="0" t="-14" r="0" b="-14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6434180" y="3791251"/>
            <a:ext cx="5419640" cy="29712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11"/>
              </a:lnSpc>
            </a:pPr>
            <a:r>
              <a:rPr lang="en-US" sz="11215">
                <a:solidFill>
                  <a:srgbClr val="1B1098"/>
                </a:solidFill>
                <a:latin typeface="Shrikhand"/>
                <a:ea typeface="Shrikhand"/>
                <a:cs typeface="Shrikhand"/>
                <a:sym typeface="Shrikhand"/>
              </a:rPr>
              <a:t>THANK</a:t>
            </a:r>
          </a:p>
          <a:p>
            <a:pPr algn="ctr">
              <a:lnSpc>
                <a:spcPts val="12111"/>
              </a:lnSpc>
            </a:pPr>
            <a:r>
              <a:rPr lang="en-US" sz="11215">
                <a:solidFill>
                  <a:srgbClr val="1B1098"/>
                </a:solidFill>
                <a:latin typeface="Shrikhand"/>
                <a:ea typeface="Shrikhand"/>
                <a:cs typeface="Shrikhand"/>
                <a:sym typeface="Shrikhand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856684"/>
            <a:ext cx="18361661" cy="8573633"/>
            <a:chOff x="0" y="0"/>
            <a:chExt cx="24482215" cy="114315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1431524"/>
            </a:xfrm>
            <a:custGeom>
              <a:avLst/>
              <a:gdLst/>
              <a:ahLst/>
              <a:cxnLst/>
              <a:rect r="r" b="b" t="t" l="l"/>
              <a:pathLst>
                <a:path h="11431524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1431524"/>
                  </a:lnTo>
                  <a:lnTo>
                    <a:pt x="0" y="11431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329629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459490" y="815737"/>
            <a:ext cx="4430813" cy="6050003"/>
            <a:chOff x="0" y="0"/>
            <a:chExt cx="5907751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07786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07786">
                  <a:moveTo>
                    <a:pt x="0" y="0"/>
                  </a:moveTo>
                  <a:lnTo>
                    <a:pt x="5907786" y="0"/>
                  </a:lnTo>
                  <a:lnTo>
                    <a:pt x="5907786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68" t="0" r="-168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4550701">
            <a:off x="729896" y="-1066356"/>
            <a:ext cx="1308487" cy="1143621"/>
          </a:xfrm>
          <a:custGeom>
            <a:avLst/>
            <a:gdLst/>
            <a:ahLst/>
            <a:cxnLst/>
            <a:rect r="r" b="b" t="t" l="l"/>
            <a:pathLst>
              <a:path h="1143621" w="1308487">
                <a:moveTo>
                  <a:pt x="0" y="0"/>
                </a:moveTo>
                <a:lnTo>
                  <a:pt x="1308487" y="0"/>
                </a:lnTo>
                <a:lnTo>
                  <a:pt x="1308487" y="1143621"/>
                </a:lnTo>
                <a:lnTo>
                  <a:pt x="0" y="11436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-160" r="0" b="-16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829174">
            <a:off x="16096406" y="7712894"/>
            <a:ext cx="2325787" cy="2397719"/>
            <a:chOff x="0" y="0"/>
            <a:chExt cx="3101049" cy="3196959"/>
          </a:xfrm>
        </p:grpSpPr>
        <p:sp>
          <p:nvSpPr>
            <p:cNvPr name="Freeform 14" id="14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10"/>
              <a:stretch>
                <a:fillRect l="-14" t="0" r="-13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0" y="3760153"/>
            <a:ext cx="18288000" cy="3709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4200AD"/>
                </a:solidFill>
                <a:latin typeface="Bugaki"/>
                <a:ea typeface="Bugaki"/>
                <a:cs typeface="Bugaki"/>
                <a:sym typeface="Bugaki"/>
              </a:rPr>
              <a:t>STUDENT'S DIGITAL PORTFOLIO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29629" y="309803"/>
            <a:ext cx="19643012" cy="10377970"/>
            <a:chOff x="0" y="0"/>
            <a:chExt cx="26190683" cy="138372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190702" cy="13837286"/>
            </a:xfrm>
            <a:custGeom>
              <a:avLst/>
              <a:gdLst/>
              <a:ahLst/>
              <a:cxnLst/>
              <a:rect r="r" b="b" t="t" l="l"/>
              <a:pathLst>
                <a:path h="13837286" w="26190702">
                  <a:moveTo>
                    <a:pt x="0" y="0"/>
                  </a:moveTo>
                  <a:lnTo>
                    <a:pt x="26190702" y="0"/>
                  </a:lnTo>
                  <a:lnTo>
                    <a:pt x="26190702" y="13837286"/>
                  </a:lnTo>
                  <a:lnTo>
                    <a:pt x="0" y="138372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6574" t="0" r="-6574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8779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102715" y="4723632"/>
            <a:ext cx="4444232" cy="6050003"/>
            <a:chOff x="0" y="0"/>
            <a:chExt cx="5925643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7" t="0" r="-1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8"/>
              <a:stretch>
                <a:fillRect l="-14" t="0" r="-1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552106" y="639590"/>
            <a:ext cx="9183788" cy="173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275088"/>
                </a:solidFill>
                <a:latin typeface="Bugaki"/>
                <a:ea typeface="Bugaki"/>
                <a:cs typeface="Bugaki"/>
                <a:sym typeface="Bugaki"/>
              </a:rPr>
              <a:t>AGENTA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45001" y="2720485"/>
            <a:ext cx="6640712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Problem Statement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644959" y="3512330"/>
            <a:ext cx="6006873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Project Overview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644959" y="4293604"/>
            <a:ext cx="3728527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End users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430521" y="5085449"/>
            <a:ext cx="10189625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Tools and Technologies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54819" y="5866499"/>
            <a:ext cx="10955468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Portfolio design and Layout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645001" y="6747238"/>
            <a:ext cx="8844388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Features and Functionality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45001" y="7494937"/>
            <a:ext cx="8090893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Results and Screenshots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45001" y="8286782"/>
            <a:ext cx="4103574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Conclusion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326381" y="9041668"/>
            <a:ext cx="4740814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AAD"/>
                </a:solidFill>
                <a:latin typeface="Calistoga"/>
                <a:ea typeface="Calistoga"/>
                <a:cs typeface="Calistoga"/>
                <a:sym typeface="Calistoga"/>
              </a:rPr>
              <a:t>● Github Link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856684"/>
            <a:ext cx="18361661" cy="8573633"/>
            <a:chOff x="0" y="0"/>
            <a:chExt cx="24482215" cy="114315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1431524"/>
            </a:xfrm>
            <a:custGeom>
              <a:avLst/>
              <a:gdLst/>
              <a:ahLst/>
              <a:cxnLst/>
              <a:rect r="r" b="b" t="t" l="l"/>
              <a:pathLst>
                <a:path h="11431524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1431524"/>
                  </a:lnTo>
                  <a:lnTo>
                    <a:pt x="0" y="114315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8779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102715" y="4723632"/>
            <a:ext cx="4444232" cy="6050003"/>
            <a:chOff x="0" y="0"/>
            <a:chExt cx="5925643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7" t="0" r="-1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8"/>
              <a:stretch>
                <a:fillRect l="-14" t="0" r="-13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15569" y="1009084"/>
            <a:ext cx="18361661" cy="9678690"/>
            <a:chOff x="0" y="0"/>
            <a:chExt cx="24482215" cy="1290492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4482171" cy="12904978"/>
            </a:xfrm>
            <a:custGeom>
              <a:avLst/>
              <a:gdLst/>
              <a:ahLst/>
              <a:cxnLst/>
              <a:rect r="r" b="b" t="t" l="l"/>
              <a:pathLst>
                <a:path h="12904978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2904978"/>
                  </a:lnTo>
                  <a:lnTo>
                    <a:pt x="0" y="12904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6444" t="0" r="-6444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490596" y="849140"/>
            <a:ext cx="16986634" cy="173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0AD"/>
                </a:solidFill>
                <a:latin typeface="Bugaki"/>
                <a:ea typeface="Bugaki"/>
                <a:cs typeface="Bugaki"/>
                <a:sym typeface="Bugaki"/>
              </a:rPr>
              <a:t>PROBLEM STATEMENT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21013" y="3926574"/>
            <a:ext cx="14550773" cy="3680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8"/>
              </a:lnSpc>
            </a:pPr>
            <a:r>
              <a:rPr lang="en-US" sz="51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Traditional resume often fails to fully capture a student's skills and projectwork,making it difficult for them to stand out employers and academic institutions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856684"/>
            <a:ext cx="18361661" cy="9430316"/>
            <a:chOff x="0" y="0"/>
            <a:chExt cx="24482215" cy="125737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2573762"/>
            </a:xfrm>
            <a:custGeom>
              <a:avLst/>
              <a:gdLst/>
              <a:ahLst/>
              <a:cxnLst/>
              <a:rect r="r" b="b" t="t" l="l"/>
              <a:pathLst>
                <a:path h="12573762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2573762"/>
                  </a:lnTo>
                  <a:lnTo>
                    <a:pt x="0" y="1257376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4996" t="0" r="-499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6319685" y="4158234"/>
            <a:ext cx="5132564" cy="6050003"/>
            <a:chOff x="0" y="0"/>
            <a:chExt cx="6843419" cy="80666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843395" cy="8066659"/>
            </a:xfrm>
            <a:custGeom>
              <a:avLst/>
              <a:gdLst/>
              <a:ahLst/>
              <a:cxnLst/>
              <a:rect r="r" b="b" t="t" l="l"/>
              <a:pathLst>
                <a:path h="8066659" w="6843395">
                  <a:moveTo>
                    <a:pt x="0" y="0"/>
                  </a:moveTo>
                  <a:lnTo>
                    <a:pt x="6843395" y="0"/>
                  </a:lnTo>
                  <a:lnTo>
                    <a:pt x="6843395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7724" r="0" b="-7724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2190471" y="3715587"/>
            <a:ext cx="4380942" cy="6571413"/>
            <a:chOff x="0" y="0"/>
            <a:chExt cx="5841256" cy="8761884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6"/>
              <a:stretch>
                <a:fillRect l="0" t="-14" r="0" b="-14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7"/>
              <a:stretch>
                <a:fillRect l="-14" t="0" r="-13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845707" y="1343759"/>
            <a:ext cx="15054178" cy="2080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4AAD"/>
                </a:solidFill>
                <a:latin typeface="Bugaki"/>
                <a:ea typeface="Bugaki"/>
                <a:cs typeface="Bugaki"/>
                <a:sym typeface="Bugaki"/>
              </a:rPr>
              <a:t>PROJECT OVERVIEW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8115" y="4434226"/>
            <a:ext cx="15511770" cy="3047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15"/>
              </a:lnSpc>
            </a:pPr>
            <a:r>
              <a:rPr lang="en-US" sz="4225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To Create an interactive Digital Portfolio Website that allow a student's to professionally showcase their academic projects, technical skills and personal achievements in a visually appealing and organised manner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355672"/>
            <a:ext cx="18288000" cy="11043445"/>
            <a:chOff x="0" y="0"/>
            <a:chExt cx="24384000" cy="1472459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4724635"/>
            </a:xfrm>
            <a:custGeom>
              <a:avLst/>
              <a:gdLst/>
              <a:ahLst/>
              <a:cxnLst/>
              <a:rect r="r" b="b" t="t" l="l"/>
              <a:pathLst>
                <a:path h="1472463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4724635"/>
                  </a:lnTo>
                  <a:lnTo>
                    <a:pt x="0" y="14724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14662" t="0" r="-14662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-1299504">
            <a:off x="15670428" y="-2660867"/>
            <a:ext cx="4634900" cy="5321733"/>
            <a:chOff x="0" y="0"/>
            <a:chExt cx="6179867" cy="70956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179820" cy="7095617"/>
            </a:xfrm>
            <a:custGeom>
              <a:avLst/>
              <a:gdLst/>
              <a:ahLst/>
              <a:cxnLst/>
              <a:rect r="r" b="b" t="t" l="l"/>
              <a:pathLst>
                <a:path h="7095617" w="6179820">
                  <a:moveTo>
                    <a:pt x="0" y="0"/>
                  </a:moveTo>
                  <a:lnTo>
                    <a:pt x="6179820" y="0"/>
                  </a:lnTo>
                  <a:lnTo>
                    <a:pt x="6179820" y="7095617"/>
                  </a:lnTo>
                  <a:lnTo>
                    <a:pt x="0" y="709561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9260" r="0" b="-926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829174">
            <a:off x="-1083510" y="6754716"/>
            <a:ext cx="4224420" cy="4241706"/>
            <a:chOff x="0" y="0"/>
            <a:chExt cx="5632560" cy="5655608"/>
          </a:xfrm>
        </p:grpSpPr>
        <p:sp>
          <p:nvSpPr>
            <p:cNvPr name="Freeform 9" id="9"/>
            <p:cNvSpPr/>
            <p:nvPr/>
          </p:nvSpPr>
          <p:spPr>
            <a:xfrm flipH="true" flipV="false" rot="0">
              <a:off x="0" y="0"/>
              <a:ext cx="5632577" cy="5655564"/>
            </a:xfrm>
            <a:custGeom>
              <a:avLst/>
              <a:gdLst/>
              <a:ahLst/>
              <a:cxnLst/>
              <a:rect r="r" b="b" t="t" l="l"/>
              <a:pathLst>
                <a:path h="5655564" w="5632577">
                  <a:moveTo>
                    <a:pt x="5632577" y="0"/>
                  </a:moveTo>
                  <a:lnTo>
                    <a:pt x="0" y="0"/>
                  </a:lnTo>
                  <a:lnTo>
                    <a:pt x="0" y="5655564"/>
                  </a:lnTo>
                  <a:lnTo>
                    <a:pt x="5632577" y="5655564"/>
                  </a:lnTo>
                  <a:lnTo>
                    <a:pt x="5632577" y="0"/>
                  </a:lnTo>
                  <a:close/>
                </a:path>
              </a:pathLst>
            </a:custGeom>
            <a:blipFill>
              <a:blip r:embed="rId6"/>
              <a:stretch>
                <a:fillRect l="0" t="-1321" r="0" b="-1322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098009" y="514350"/>
            <a:ext cx="14091983" cy="157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8">
                <a:solidFill>
                  <a:srgbClr val="004AAD"/>
                </a:solidFill>
                <a:latin typeface="Bugaki"/>
                <a:ea typeface="Bugaki"/>
                <a:cs typeface="Bugaki"/>
                <a:sym typeface="Bugaki"/>
              </a:rPr>
              <a:t>WHO ARE THE END USERS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18513" y="2431453"/>
            <a:ext cx="8495302" cy="112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60"/>
              </a:lnSpc>
            </a:pPr>
            <a:r>
              <a:rPr lang="en-US" sz="5899">
                <a:solidFill>
                  <a:srgbClr val="1E457B"/>
                </a:solidFill>
                <a:latin typeface="Bugaki"/>
                <a:ea typeface="Bugaki"/>
                <a:cs typeface="Bugaki"/>
                <a:sym typeface="Bugaki"/>
              </a:rPr>
              <a:t>Students: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5335" y="3810155"/>
            <a:ext cx="15637329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creators of the portfolio,who want the professional to prevent their works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57477" y="4701240"/>
            <a:ext cx="13678061" cy="98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1E457B"/>
                </a:solidFill>
                <a:latin typeface="Bugaki"/>
                <a:ea typeface="Bugaki"/>
                <a:cs typeface="Bugaki"/>
                <a:sym typeface="Bugaki"/>
              </a:rPr>
              <a:t>Recruiters/Hiring Manager: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5335" y="5664510"/>
            <a:ext cx="16662542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Professionals who need to quickly accesses a candidate's abilities and project abilities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436013" y="6511600"/>
            <a:ext cx="11415973" cy="1100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18"/>
              </a:lnSpc>
            </a:pPr>
            <a:r>
              <a:rPr lang="en-US" sz="5798">
                <a:solidFill>
                  <a:srgbClr val="1E457B"/>
                </a:solidFill>
                <a:latin typeface="Bugaki"/>
                <a:ea typeface="Bugaki"/>
                <a:cs typeface="Bugaki"/>
                <a:sym typeface="Bugaki"/>
              </a:rPr>
              <a:t>Academic Institutions: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203546" y="7798682"/>
            <a:ext cx="12906120" cy="647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Admission officers evaluating applicants for graduation programs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29629" y="0"/>
            <a:ext cx="19214284" cy="10287000"/>
            <a:chOff x="0" y="0"/>
            <a:chExt cx="25619045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619075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5619075">
                  <a:moveTo>
                    <a:pt x="0" y="0"/>
                  </a:moveTo>
                  <a:lnTo>
                    <a:pt x="25619075" y="0"/>
                  </a:lnTo>
                  <a:lnTo>
                    <a:pt x="25619075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7329" t="0" r="-7329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1877108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7649769" y="4341378"/>
            <a:ext cx="3496305" cy="6050003"/>
            <a:chOff x="0" y="0"/>
            <a:chExt cx="4661740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61789" cy="8066659"/>
            </a:xfrm>
            <a:custGeom>
              <a:avLst/>
              <a:gdLst/>
              <a:ahLst/>
              <a:cxnLst/>
              <a:rect r="r" b="b" t="t" l="l"/>
              <a:pathLst>
                <a:path h="8066659" w="4661789">
                  <a:moveTo>
                    <a:pt x="0" y="0"/>
                  </a:moveTo>
                  <a:lnTo>
                    <a:pt x="4661789" y="0"/>
                  </a:lnTo>
                  <a:lnTo>
                    <a:pt x="4661789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3577" t="0" r="-1357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709250" y="0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829174">
            <a:off x="15112022" y="9088141"/>
            <a:ext cx="2325787" cy="2397719"/>
            <a:chOff x="0" y="0"/>
            <a:chExt cx="3101049" cy="3196959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8"/>
              <a:stretch>
                <a:fillRect l="-14" t="0" r="-1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418093" y="-38366"/>
            <a:ext cx="14542985" cy="1192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18"/>
              </a:lnSpc>
            </a:pPr>
            <a:r>
              <a:rPr lang="en-US" sz="6300">
                <a:solidFill>
                  <a:srgbClr val="2B418F"/>
                </a:solidFill>
                <a:latin typeface="Bugaki"/>
                <a:ea typeface="Bugaki"/>
                <a:cs typeface="Bugaki"/>
                <a:sym typeface="Bugaki"/>
              </a:rPr>
              <a:t>TOOLS AND TECHNIQUES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5245" y="1469123"/>
            <a:ext cx="2701869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 b="true">
                <a:solidFill>
                  <a:srgbClr val="003BA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● HTML: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450736" y="1725664"/>
            <a:ext cx="15148368" cy="1318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foundational language for structuring the portfolio contents, including headings,paragraph and contents.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25245" y="3128061"/>
            <a:ext cx="1934426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CSS: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98516" y="3166161"/>
            <a:ext cx="16230600" cy="1353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Used for styling the website to control its layout,fonts,colours and responsiveness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-432388" y="4538027"/>
            <a:ext cx="7521583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0AD"/>
                </a:solidFill>
                <a:latin typeface="Calistoga"/>
                <a:ea typeface="Calistoga"/>
                <a:cs typeface="Calistoga"/>
                <a:sym typeface="Calistoga"/>
              </a:rPr>
              <a:t>●JavaScript 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904708" y="4849177"/>
            <a:ext cx="13056370" cy="1180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Adds interactivity such as smooth scrolling for navigation, dynamic content loading,form validation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7851" y="6143943"/>
            <a:ext cx="4450982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Git&amp;Github: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68833" y="6220143"/>
            <a:ext cx="12149624" cy="1322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1"/>
              </a:lnSpc>
            </a:pPr>
            <a:r>
              <a:rPr lang="en-US" sz="3636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For version controlling,allowing the students to manage project code and elaborate effectively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50178" y="7590596"/>
            <a:ext cx="6355641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0AD"/>
                </a:solidFill>
                <a:latin typeface="Calistoga"/>
                <a:ea typeface="Calistoga"/>
                <a:cs typeface="Calistoga"/>
                <a:sym typeface="Calistoga"/>
              </a:rPr>
              <a:t>● Deployment: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840278" y="7666796"/>
            <a:ext cx="11273698" cy="184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2"/>
              </a:lnSpc>
            </a:pPr>
            <a:r>
              <a:rPr lang="en-US" sz="3387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portfolio can be hosted for the sources like Github or Netlify,making it accessible to anyone with an Internet connection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6831" y="-355672"/>
            <a:ext cx="19044278" cy="10149794"/>
            <a:chOff x="0" y="0"/>
            <a:chExt cx="25392371" cy="135330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392380" cy="13533120"/>
            </a:xfrm>
            <a:custGeom>
              <a:avLst/>
              <a:gdLst/>
              <a:ahLst/>
              <a:cxnLst/>
              <a:rect r="r" b="b" t="t" l="l"/>
              <a:pathLst>
                <a:path h="13533120" w="25392380">
                  <a:moveTo>
                    <a:pt x="0" y="0"/>
                  </a:moveTo>
                  <a:lnTo>
                    <a:pt x="25392380" y="0"/>
                  </a:lnTo>
                  <a:lnTo>
                    <a:pt x="25392380" y="13533120"/>
                  </a:lnTo>
                  <a:lnTo>
                    <a:pt x="0" y="1353312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7070" t="0" r="-707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518779" y="514350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353466" y="6173286"/>
            <a:ext cx="4444232" cy="6050003"/>
            <a:chOff x="0" y="0"/>
            <a:chExt cx="5925643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7" t="0" r="-1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829174">
            <a:off x="14861261" y="8739403"/>
            <a:ext cx="2325787" cy="2397719"/>
            <a:chOff x="0" y="0"/>
            <a:chExt cx="3101049" cy="3196959"/>
          </a:xfrm>
        </p:grpSpPr>
        <p:sp>
          <p:nvSpPr>
            <p:cNvPr name="Freeform 13" id="13"/>
            <p:cNvSpPr/>
            <p:nvPr/>
          </p:nvSpPr>
          <p:spPr>
            <a:xfrm flipH="true" flipV="false" rot="0">
              <a:off x="0" y="0"/>
              <a:ext cx="3101086" cy="3196971"/>
            </a:xfrm>
            <a:custGeom>
              <a:avLst/>
              <a:gdLst/>
              <a:ahLst/>
              <a:cxnLst/>
              <a:rect r="r" b="b" t="t" l="l"/>
              <a:pathLst>
                <a:path h="3196971" w="3101086">
                  <a:moveTo>
                    <a:pt x="3101086" y="0"/>
                  </a:moveTo>
                  <a:lnTo>
                    <a:pt x="0" y="0"/>
                  </a:lnTo>
                  <a:lnTo>
                    <a:pt x="0" y="3196971"/>
                  </a:lnTo>
                  <a:lnTo>
                    <a:pt x="3101086" y="3196971"/>
                  </a:lnTo>
                  <a:lnTo>
                    <a:pt x="3101086" y="0"/>
                  </a:lnTo>
                  <a:close/>
                </a:path>
              </a:pathLst>
            </a:custGeom>
            <a:blipFill>
              <a:blip r:embed="rId8"/>
              <a:stretch>
                <a:fillRect l="-14" t="0" r="-13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576179" y="95250"/>
            <a:ext cx="15310248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2B418F"/>
                </a:solidFill>
                <a:latin typeface="Bugaki"/>
                <a:ea typeface="Bugaki"/>
                <a:cs typeface="Bugaki"/>
                <a:sym typeface="Bugaki"/>
              </a:rPr>
              <a:t>PORTFOLIO DESIGN AND LAYOUT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31438" y="2002300"/>
            <a:ext cx="3025123" cy="1270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6600">
                <a:solidFill>
                  <a:srgbClr val="4200AD"/>
                </a:solidFill>
                <a:latin typeface="Calistoga"/>
                <a:ea typeface="Calistoga"/>
                <a:cs typeface="Calistoga"/>
                <a:sym typeface="Calistoga"/>
              </a:rPr>
              <a:t>DESIGN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47227" y="3492731"/>
            <a:ext cx="9466588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40AD"/>
                </a:solidFill>
                <a:latin typeface="Calistoga"/>
                <a:ea typeface="Calistoga"/>
                <a:cs typeface="Calistoga"/>
                <a:sym typeface="Calistoga"/>
              </a:rPr>
              <a:t>● Simple Colour Scheme: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19906" y="4742497"/>
            <a:ext cx="15968094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portfolio uses a limited colour palettes for a professional and clean look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99262" y="6029007"/>
            <a:ext cx="8906274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Visual Hierarchy: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53640" y="7173278"/>
            <a:ext cx="14903793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8"/>
              </a:lnSpc>
            </a:pPr>
            <a:r>
              <a:rPr lang="en-US" sz="45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Different font sizes and weights  are used to guide the user's emphasis key information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2EB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13816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4" y="0"/>
                </a:lnTo>
                <a:lnTo>
                  <a:pt x="11043444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9629" y="-355672"/>
            <a:ext cx="11043445" cy="11043445"/>
          </a:xfrm>
          <a:custGeom>
            <a:avLst/>
            <a:gdLst/>
            <a:ahLst/>
            <a:cxnLst/>
            <a:rect r="r" b="b" t="t" l="l"/>
            <a:pathLst>
              <a:path h="11043445" w="11043445">
                <a:moveTo>
                  <a:pt x="0" y="0"/>
                </a:moveTo>
                <a:lnTo>
                  <a:pt x="11043445" y="0"/>
                </a:lnTo>
                <a:lnTo>
                  <a:pt x="11043445" y="11043445"/>
                </a:lnTo>
                <a:lnTo>
                  <a:pt x="0" y="11043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0" y="-77301"/>
            <a:ext cx="18361661" cy="10765074"/>
            <a:chOff x="0" y="0"/>
            <a:chExt cx="24482215" cy="1435343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482171" cy="14353412"/>
            </a:xfrm>
            <a:custGeom>
              <a:avLst/>
              <a:gdLst/>
              <a:ahLst/>
              <a:cxnLst/>
              <a:rect r="r" b="b" t="t" l="l"/>
              <a:pathLst>
                <a:path h="14353412" w="24482171">
                  <a:moveTo>
                    <a:pt x="0" y="0"/>
                  </a:moveTo>
                  <a:lnTo>
                    <a:pt x="24482171" y="0"/>
                  </a:lnTo>
                  <a:lnTo>
                    <a:pt x="24482171" y="14353412"/>
                  </a:lnTo>
                  <a:lnTo>
                    <a:pt x="0" y="143534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alphaModFix amt="70000"/>
              </a:blip>
              <a:stretch>
                <a:fillRect l="-12780" t="0" r="-1278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-1252993" y="5232480"/>
            <a:ext cx="3094959" cy="6236693"/>
            <a:chOff x="0" y="0"/>
            <a:chExt cx="4126612" cy="831559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4126611" cy="8315579"/>
            </a:xfrm>
            <a:custGeom>
              <a:avLst/>
              <a:gdLst/>
              <a:ahLst/>
              <a:cxnLst/>
              <a:rect r="r" b="b" t="t" l="l"/>
              <a:pathLst>
                <a:path h="8315579" w="4126611">
                  <a:moveTo>
                    <a:pt x="4126611" y="0"/>
                  </a:moveTo>
                  <a:lnTo>
                    <a:pt x="0" y="0"/>
                  </a:lnTo>
                  <a:lnTo>
                    <a:pt x="0" y="8315579"/>
                  </a:lnTo>
                  <a:lnTo>
                    <a:pt x="4126611" y="8315579"/>
                  </a:lnTo>
                  <a:lnTo>
                    <a:pt x="4126611" y="0"/>
                  </a:lnTo>
                  <a:close/>
                </a:path>
              </a:pathLst>
            </a:custGeom>
            <a:blipFill>
              <a:blip r:embed="rId5"/>
              <a:stretch>
                <a:fillRect l="-23" t="0" r="-23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-1299504">
            <a:off x="16983719" y="4888630"/>
            <a:ext cx="4444232" cy="6050003"/>
            <a:chOff x="0" y="0"/>
            <a:chExt cx="5925643" cy="806667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25693" cy="8066659"/>
            </a:xfrm>
            <a:custGeom>
              <a:avLst/>
              <a:gdLst/>
              <a:ahLst/>
              <a:cxnLst/>
              <a:rect r="r" b="b" t="t" l="l"/>
              <a:pathLst>
                <a:path h="8066659" w="5925693">
                  <a:moveTo>
                    <a:pt x="0" y="0"/>
                  </a:moveTo>
                  <a:lnTo>
                    <a:pt x="5925693" y="0"/>
                  </a:lnTo>
                  <a:lnTo>
                    <a:pt x="5925693" y="8066659"/>
                  </a:lnTo>
                  <a:lnTo>
                    <a:pt x="0" y="80666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7" t="0" r="-16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-2227302" y="-355672"/>
            <a:ext cx="4380942" cy="6571413"/>
            <a:chOff x="0" y="0"/>
            <a:chExt cx="5841256" cy="8761884"/>
          </a:xfrm>
        </p:grpSpPr>
        <p:sp>
          <p:nvSpPr>
            <p:cNvPr name="Freeform 11" id="11"/>
            <p:cNvSpPr/>
            <p:nvPr/>
          </p:nvSpPr>
          <p:spPr>
            <a:xfrm flipH="true" flipV="false" rot="0">
              <a:off x="0" y="0"/>
              <a:ext cx="5841238" cy="8761857"/>
            </a:xfrm>
            <a:custGeom>
              <a:avLst/>
              <a:gdLst/>
              <a:ahLst/>
              <a:cxnLst/>
              <a:rect r="r" b="b" t="t" l="l"/>
              <a:pathLst>
                <a:path h="8761857" w="5841238">
                  <a:moveTo>
                    <a:pt x="5841238" y="0"/>
                  </a:moveTo>
                  <a:lnTo>
                    <a:pt x="0" y="0"/>
                  </a:lnTo>
                  <a:lnTo>
                    <a:pt x="0" y="8761857"/>
                  </a:lnTo>
                  <a:lnTo>
                    <a:pt x="5841238" y="8761857"/>
                  </a:lnTo>
                  <a:lnTo>
                    <a:pt x="5841238" y="0"/>
                  </a:lnTo>
                  <a:close/>
                </a:path>
              </a:pathLst>
            </a:custGeom>
            <a:blipFill>
              <a:blip r:embed="rId7"/>
              <a:stretch>
                <a:fillRect l="0" t="-14" r="0" b="-14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097586" y="507979"/>
            <a:ext cx="7082971" cy="156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4200AD"/>
                </a:solidFill>
                <a:latin typeface="Calistoga"/>
                <a:ea typeface="Calistoga"/>
                <a:cs typeface="Calistoga"/>
                <a:sym typeface="Calistoga"/>
              </a:rPr>
              <a:t>LAYOUT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6737" y="2720485"/>
            <a:ext cx="14141402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Clean, minimalist and responsive: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08824" y="3749146"/>
            <a:ext cx="13869520" cy="1483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4"/>
              </a:lnSpc>
            </a:pPr>
            <a:r>
              <a:rPr lang="en-US" sz="4052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overall layout is uncluttered and adopted well to the different screen sizes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207" y="5022930"/>
            <a:ext cx="6711623" cy="896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Header: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23502" y="5939897"/>
            <a:ext cx="14240164" cy="1531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top of the page includes the student's name,a brief tagline and a navigation bar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41966" y="7261967"/>
            <a:ext cx="6633482" cy="100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8"/>
              </a:lnSpc>
            </a:pPr>
            <a:r>
              <a:rPr lang="en-US" sz="5198">
                <a:solidFill>
                  <a:srgbClr val="003BAD"/>
                </a:solidFill>
                <a:latin typeface="Calistoga"/>
                <a:ea typeface="Calistoga"/>
                <a:cs typeface="Calistoga"/>
                <a:sym typeface="Calistoga"/>
              </a:rPr>
              <a:t>● Dedicated Sections: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27464" y="8416290"/>
            <a:ext cx="13869520" cy="1531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Calistoga"/>
                <a:ea typeface="Calistoga"/>
                <a:cs typeface="Calistoga"/>
                <a:sym typeface="Calistoga"/>
              </a:rPr>
              <a:t>The content is organized into a separate sections each with its own clear heading like "About" and "skills"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DAGyCCaw_7g</dc:identifier>
  <dcterms:modified xsi:type="dcterms:W3CDTF">2011-08-01T06:04:30Z</dcterms:modified>
  <cp:revision>1</cp:revision>
  <dc:title>Student digital portfolio ppt</dc:title>
</cp:coreProperties>
</file>

<file path=docProps/thumbnail.jpeg>
</file>